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Open Sans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regular.fntdata"/><Relationship Id="rId11" Type="http://schemas.openxmlformats.org/officeDocument/2006/relationships/slide" Target="slides/slide6.xml"/><Relationship Id="rId22" Type="http://schemas.openxmlformats.org/officeDocument/2006/relationships/font" Target="fonts/OpenSans-italic.fntdata"/><Relationship Id="rId10" Type="http://schemas.openxmlformats.org/officeDocument/2006/relationships/slide" Target="slides/slide5.xml"/><Relationship Id="rId21" Type="http://schemas.openxmlformats.org/officeDocument/2006/relationships/font" Target="fonts/OpenSans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OpenSans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ac84f80e52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ac84f80e52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ac84f80e52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ac84f80e52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ac84f80e52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ac84f80e52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ac84f80e52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ac84f80e5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ac84f80e52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ac84f80e52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a039e6bf8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a039e6bf8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ac84f80e5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ac84f80e5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ac84f80e52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ac84f80e52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ac84f80e52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ac84f80e52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ac84f80e52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ac84f80e52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ac84f80e52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ac84f80e52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ac84f80e52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ac84f80e52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ac84f80e52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ac84f80e52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www.youtube.com/watch?v=BBaDgCN3hRU" TargetMode="External"/><Relationship Id="rId4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www.youtube.com/watch?v=owGykVbfgUE" TargetMode="External"/><Relationship Id="rId4" Type="http://schemas.openxmlformats.org/officeDocument/2006/relationships/image" Target="../media/image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youtube.com/watch?v=MrgdegDpkmU" TargetMode="External"/><Relationship Id="rId4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youtube.com/watch?v=yQbGz-C_awk" TargetMode="External"/><Relationship Id="rId4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youtube.com/watch?v=3t6bLugtJkQ" TargetMode="External"/><Relationship Id="rId4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www.youtube.com/watch?v=XoYHhoRPj7U" TargetMode="Externa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4280">
                <a:latin typeface="Open Sans"/>
                <a:ea typeface="Open Sans"/>
                <a:cs typeface="Open Sans"/>
                <a:sym typeface="Open Sans"/>
              </a:rPr>
              <a:t>Dissecting Questionable Reasoning in Advertisements</a:t>
            </a:r>
            <a:endParaRPr b="1" sz="428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 txBox="1"/>
          <p:nvPr/>
        </p:nvSpPr>
        <p:spPr>
          <a:xfrm>
            <a:off x="341525" y="766950"/>
            <a:ext cx="8217300" cy="27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AutoNum type="arabicPeriod"/>
            </a:pPr>
            <a:r>
              <a:rPr lang="en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Where did you see “questionable” reasoning in this advertisement?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AutoNum type="arabicPeriod"/>
            </a:pPr>
            <a:r>
              <a:rPr lang="en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If we had to “name” this type of questionable reasoning, what could we name it?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Open Sans"/>
              <a:buAutoNum type="arabicPeriod"/>
            </a:pPr>
            <a:r>
              <a:rPr lang="en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How might someone try to use this type of questionable reasoning when discussing a moral issue?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4" name="Google Shape;104;p22"/>
          <p:cNvSpPr txBox="1"/>
          <p:nvPr/>
        </p:nvSpPr>
        <p:spPr>
          <a:xfrm>
            <a:off x="238050" y="113850"/>
            <a:ext cx="5961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latin typeface="Open Sans"/>
                <a:ea typeface="Open Sans"/>
                <a:cs typeface="Open Sans"/>
                <a:sym typeface="Open Sans"/>
              </a:rPr>
              <a:t>SimpliSafe</a:t>
            </a:r>
            <a:r>
              <a:rPr b="1" lang="en" sz="3400">
                <a:latin typeface="Open Sans"/>
                <a:ea typeface="Open Sans"/>
                <a:cs typeface="Open Sans"/>
                <a:sym typeface="Open Sans"/>
              </a:rPr>
              <a:t> Advertisement</a:t>
            </a:r>
            <a:endParaRPr b="1" sz="34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Yes, it's true. Serena Williams is on Ro, and she’s keeping it real about her GLP-1 journey. &#10;It's not a shortcut, it's science.&#10;&#10;Learn more at https://ro.co/weight-loss/serena" id="109" name="Google Shape;109;p23" title="Serena's on R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4"/>
          <p:cNvSpPr txBox="1"/>
          <p:nvPr/>
        </p:nvSpPr>
        <p:spPr>
          <a:xfrm>
            <a:off x="341525" y="766950"/>
            <a:ext cx="8217300" cy="27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AutoNum type="arabicPeriod"/>
            </a:pPr>
            <a:r>
              <a:rPr lang="en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Where did you see “questionable” reasoning in this advertisement?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AutoNum type="arabicPeriod"/>
            </a:pPr>
            <a:r>
              <a:rPr lang="en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If we had to “name” this type of questionable reasoning, what could we name it?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Open Sans"/>
              <a:buAutoNum type="arabicPeriod"/>
            </a:pPr>
            <a:r>
              <a:rPr lang="en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How might someone try to use this type of questionable reasoning when discussing a moral issue?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5" name="Google Shape;115;p24"/>
          <p:cNvSpPr txBox="1"/>
          <p:nvPr/>
        </p:nvSpPr>
        <p:spPr>
          <a:xfrm>
            <a:off x="238050" y="113850"/>
            <a:ext cx="5961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latin typeface="Open Sans"/>
                <a:ea typeface="Open Sans"/>
                <a:cs typeface="Open Sans"/>
                <a:sym typeface="Open Sans"/>
              </a:rPr>
              <a:t>Ro</a:t>
            </a:r>
            <a:r>
              <a:rPr b="1" lang="en" sz="3400">
                <a:latin typeface="Open Sans"/>
                <a:ea typeface="Open Sans"/>
                <a:cs typeface="Open Sans"/>
                <a:sym typeface="Open Sans"/>
              </a:rPr>
              <a:t> Advertisement</a:t>
            </a:r>
            <a:endParaRPr b="1" sz="34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e're not saying this body wash will make your man smell like a romantic millionaire jet fighter pilot, but we are insinuating it." id="120" name="Google Shape;120;p25" title="Old Spice | The Man Your Man Could Smell Like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6"/>
          <p:cNvSpPr txBox="1"/>
          <p:nvPr/>
        </p:nvSpPr>
        <p:spPr>
          <a:xfrm>
            <a:off x="341525" y="766950"/>
            <a:ext cx="8217300" cy="27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AutoNum type="arabicPeriod"/>
            </a:pPr>
            <a:r>
              <a:rPr lang="en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Where did you see “questionable” reasoning in this advertisement?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AutoNum type="arabicPeriod"/>
            </a:pPr>
            <a:r>
              <a:rPr lang="en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If we had to “name” this type of questionable reasoning, what could we name it?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Open Sans"/>
              <a:buAutoNum type="arabicPeriod"/>
            </a:pPr>
            <a:r>
              <a:rPr lang="en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How might someone try to use this type of questionable reasoning when discussing a moral issue?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" name="Google Shape;126;p26"/>
          <p:cNvSpPr txBox="1"/>
          <p:nvPr/>
        </p:nvSpPr>
        <p:spPr>
          <a:xfrm>
            <a:off x="238050" y="113850"/>
            <a:ext cx="5961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latin typeface="Open Sans"/>
                <a:ea typeface="Open Sans"/>
                <a:cs typeface="Open Sans"/>
                <a:sym typeface="Open Sans"/>
              </a:rPr>
              <a:t>Old Spice</a:t>
            </a:r>
            <a:r>
              <a:rPr b="1" lang="en" sz="3400">
                <a:latin typeface="Open Sans"/>
                <a:ea typeface="Open Sans"/>
                <a:cs typeface="Open Sans"/>
                <a:sym typeface="Open Sans"/>
              </a:rPr>
              <a:t> Advertisement</a:t>
            </a:r>
            <a:endParaRPr b="1" sz="34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1966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i="1" lang="en" sz="3020">
                <a:latin typeface="Open Sans"/>
                <a:ea typeface="Open Sans"/>
                <a:cs typeface="Open Sans"/>
                <a:sym typeface="Open Sans"/>
              </a:rPr>
              <a:t>Questionable Reasoning in Advertisements</a:t>
            </a:r>
            <a:endParaRPr b="1" i="1" sz="302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" name="Google Shape;60;p14"/>
          <p:cNvSpPr txBox="1"/>
          <p:nvPr/>
        </p:nvSpPr>
        <p:spPr>
          <a:xfrm>
            <a:off x="311700" y="896550"/>
            <a:ext cx="8361600" cy="335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The following slides contain advertisements that you can analyze and dissect to find illogical and </a:t>
            </a:r>
            <a:r>
              <a:rPr b="1" i="1" lang="en" sz="20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questionable</a:t>
            </a:r>
            <a:r>
              <a:rPr b="1" lang="en" sz="20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 reasoning. </a:t>
            </a:r>
            <a:endParaRPr sz="20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While watching, consider the same questions from the print advertisements: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65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AutoNum type="arabicPeriod"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What is this ad “selling”?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655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AutoNum type="arabicPeriod"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What “reasons” does the ad use to try and convince people?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6550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700"/>
              <a:buFont typeface="Open Sans"/>
              <a:buAutoNum type="arabicPeriod"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Is there anything “questionable” about the methods and reasons this advertisement uses to sell this product? What questions would a logical and reasonable person have?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mmercial from taco bell &#10;which i love" id="65" name="Google Shape;65;p15" title="Taco Bell   Bacon Club Chalupa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341525" y="766950"/>
            <a:ext cx="8217300" cy="27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AutoNum type="arabicPeriod"/>
            </a:pPr>
            <a:r>
              <a:rPr lang="en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Where did you see “questionable” </a:t>
            </a:r>
            <a:r>
              <a:rPr lang="en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reasoning in this advertisement?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AutoNum type="arabicPeriod"/>
            </a:pPr>
            <a:r>
              <a:rPr lang="en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If we had to “name” this type of questionable reasoning, what could we name it?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Open Sans"/>
              <a:buAutoNum type="arabicPeriod"/>
            </a:pPr>
            <a:r>
              <a:rPr lang="en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How might someone try to use this type of questionable reasoning when discussing a moral issue?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6"/>
          <p:cNvSpPr txBox="1"/>
          <p:nvPr/>
        </p:nvSpPr>
        <p:spPr>
          <a:xfrm>
            <a:off x="238050" y="113850"/>
            <a:ext cx="5961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latin typeface="Open Sans"/>
                <a:ea typeface="Open Sans"/>
                <a:cs typeface="Open Sans"/>
                <a:sym typeface="Open Sans"/>
              </a:rPr>
              <a:t>Taco Bell Advertisement</a:t>
            </a:r>
            <a:endParaRPr b="1" sz="34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ore info http://DirectTVGuide.net&#10;&#10;&#10;&#10;direct tv guide&#10;direct tv internet&#10;direct tv channel guide&#10;direct tv channel list&#10;direct tv customer service" id="76" name="Google Shape;76;p17" title="Funny DirecTV Commercial - Dont Have a Grandson with a Dog Colla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/>
        </p:nvSpPr>
        <p:spPr>
          <a:xfrm>
            <a:off x="341525" y="766950"/>
            <a:ext cx="8217300" cy="27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AutoNum type="arabicPeriod"/>
            </a:pPr>
            <a:r>
              <a:rPr lang="en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Where did you see “questionable” reasoning in this advertisement?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AutoNum type="arabicPeriod"/>
            </a:pPr>
            <a:r>
              <a:rPr lang="en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If we had to “name” this type of questionable reasoning, what could we name it?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Open Sans"/>
              <a:buAutoNum type="arabicPeriod"/>
            </a:pPr>
            <a:r>
              <a:rPr lang="en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How might someone try to use this type of questionable reasoning when discussing a moral issue?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2" name="Google Shape;82;p18"/>
          <p:cNvSpPr txBox="1"/>
          <p:nvPr/>
        </p:nvSpPr>
        <p:spPr>
          <a:xfrm>
            <a:off x="238050" y="113850"/>
            <a:ext cx="5961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latin typeface="Open Sans"/>
                <a:ea typeface="Open Sans"/>
                <a:cs typeface="Open Sans"/>
                <a:sym typeface="Open Sans"/>
              </a:rPr>
              <a:t>DirecTV</a:t>
            </a:r>
            <a:r>
              <a:rPr b="1" lang="en" sz="3400">
                <a:latin typeface="Open Sans"/>
                <a:ea typeface="Open Sans"/>
                <a:cs typeface="Open Sans"/>
                <a:sym typeface="Open Sans"/>
              </a:rPr>
              <a:t> Advertisement</a:t>
            </a:r>
            <a:endParaRPr b="1" sz="34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hevrolet Commercial - &quot;Maddie&quot; &#10;&#10;Director - Lloyd Lee Choi&#10;Producer - Kyle Hollett &amp; Jordan Barber&#10;Writers - Chris Cannon &amp; Lloyd Lee Choi&#10;DP - Devin Karringten&#10;Production Designer - Caitlin Byrnes&#10;Art Director - Harry Brar&#10;1st AD &amp; Wardrobe - Zoe Green&#10;Make-up - Siobhan Uy&#10;Grip: Colin Rutherford &amp; Evan West&#10;Editor: Lloyd Lee Choi&#10;Casting: Kris and Kara Casting&#10;Music: Goldmund - &quot;Threnody&quot; (unseen-music.com)&#10;&#10;CAST&#10;Girl - Anna Sargeant&#10;Young Girl - Julia Torrance&#10;Mom - Shannon Cooney&#10;Dad - Stephen Powell&#10;Boyfriend - Alex Schmid&#10;&#10;Special thanks to Alex Duncan, Lauren LeBoldus, Ben Gulliver, Robin Sukeroff, Norm Li, Dueck Downtown GM, William F Whites, and Rebecca Sykes." id="87" name="Google Shape;87;p19" title="Chevy Commercial - Maddie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/>
          <p:nvPr/>
        </p:nvSpPr>
        <p:spPr>
          <a:xfrm>
            <a:off x="341525" y="766950"/>
            <a:ext cx="8217300" cy="27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AutoNum type="arabicPeriod"/>
            </a:pPr>
            <a:r>
              <a:rPr lang="en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Where did you see “questionable” reasoning in this advertisement?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AutoNum type="arabicPeriod"/>
            </a:pPr>
            <a:r>
              <a:rPr lang="en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If we had to “name” this type of questionable reasoning, what could we name it?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Open Sans"/>
              <a:buAutoNum type="arabicPeriod"/>
            </a:pPr>
            <a:r>
              <a:rPr lang="en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How might someone try to use this type of questionable reasoning when discussing a moral issue?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3" name="Google Shape;93;p20"/>
          <p:cNvSpPr txBox="1"/>
          <p:nvPr/>
        </p:nvSpPr>
        <p:spPr>
          <a:xfrm>
            <a:off x="238050" y="113850"/>
            <a:ext cx="5961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latin typeface="Open Sans"/>
                <a:ea typeface="Open Sans"/>
                <a:cs typeface="Open Sans"/>
                <a:sym typeface="Open Sans"/>
              </a:rPr>
              <a:t>Chevrolet</a:t>
            </a:r>
            <a:r>
              <a:rPr b="1" lang="en" sz="3400">
                <a:latin typeface="Open Sans"/>
                <a:ea typeface="Open Sans"/>
                <a:cs typeface="Open Sans"/>
                <a:sym typeface="Open Sans"/>
              </a:rPr>
              <a:t> Advertisement</a:t>
            </a:r>
            <a:endParaRPr b="1" sz="34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VCU Brandcenter alumni Jacob Pankey (CW, 2016) and Marika Wiggan (ST, 2010) and their team at Preacher (Austin, TX)" id="98" name="Google Shape;98;p21" title="SimpliSafe: &quot;Fear Is Everywhere&quot; -  2019 Super Bowl Commercial [Extended Version]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